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760" r:id="rId2"/>
    <p:sldId id="759" r:id="rId3"/>
    <p:sldId id="663" r:id="rId4"/>
    <p:sldId id="572" r:id="rId5"/>
    <p:sldId id="349" r:id="rId6"/>
    <p:sldId id="44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6" r:id="rId15"/>
    <p:sldId id="299" r:id="rId16"/>
    <p:sldId id="350" r:id="rId17"/>
    <p:sldId id="383" r:id="rId18"/>
    <p:sldId id="384" r:id="rId19"/>
    <p:sldId id="385" r:id="rId20"/>
    <p:sldId id="387" r:id="rId21"/>
    <p:sldId id="388" r:id="rId22"/>
    <p:sldId id="389" r:id="rId23"/>
    <p:sldId id="391" r:id="rId24"/>
    <p:sldId id="390" r:id="rId25"/>
    <p:sldId id="448" r:id="rId26"/>
    <p:sldId id="449" r:id="rId27"/>
    <p:sldId id="392" r:id="rId28"/>
    <p:sldId id="450" r:id="rId29"/>
    <p:sldId id="405" r:id="rId30"/>
    <p:sldId id="407" r:id="rId31"/>
    <p:sldId id="408" r:id="rId32"/>
    <p:sldId id="386" r:id="rId33"/>
    <p:sldId id="393" r:id="rId34"/>
    <p:sldId id="411" r:id="rId35"/>
    <p:sldId id="412" r:id="rId36"/>
    <p:sldId id="414" r:id="rId37"/>
    <p:sldId id="451" r:id="rId38"/>
    <p:sldId id="415" r:id="rId39"/>
    <p:sldId id="416" r:id="rId40"/>
    <p:sldId id="417" r:id="rId41"/>
    <p:sldId id="419" r:id="rId42"/>
    <p:sldId id="420" r:id="rId43"/>
    <p:sldId id="421" r:id="rId44"/>
    <p:sldId id="422" r:id="rId45"/>
    <p:sldId id="425" r:id="rId46"/>
    <p:sldId id="423" r:id="rId47"/>
    <p:sldId id="424" r:id="rId48"/>
    <p:sldId id="428" r:id="rId49"/>
    <p:sldId id="429" r:id="rId50"/>
    <p:sldId id="431" r:id="rId51"/>
    <p:sldId id="432" r:id="rId52"/>
    <p:sldId id="433" r:id="rId53"/>
    <p:sldId id="438" r:id="rId54"/>
    <p:sldId id="454" r:id="rId55"/>
    <p:sldId id="459" r:id="rId56"/>
    <p:sldId id="457" r:id="rId57"/>
    <p:sldId id="46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9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7/6/25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3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B195C8-C9C9-90CB-5EA1-BF2646FC9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F85F87-3E5D-1B24-5A40-616F21900702}"/>
              </a:ext>
            </a:extLst>
          </p:cNvPr>
          <p:cNvSpPr txBox="1"/>
          <p:nvPr/>
        </p:nvSpPr>
        <p:spPr>
          <a:xfrm>
            <a:off x="443948" y="4357218"/>
            <a:ext cx="17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98B343-4EA0-D0E1-6EA6-7A5E3D68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378" y="4515478"/>
            <a:ext cx="2341218" cy="15928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5F3DF1-6F52-45CC-1327-FA91A12AECB3}"/>
              </a:ext>
            </a:extLst>
          </p:cNvPr>
          <p:cNvSpPr txBox="1"/>
          <p:nvPr/>
        </p:nvSpPr>
        <p:spPr>
          <a:xfrm>
            <a:off x="4763405" y="4794170"/>
            <a:ext cx="417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class will use LM-Studio or </a:t>
            </a:r>
            <a:r>
              <a:rPr lang="en-US" sz="1400" u="sng" dirty="0" err="1">
                <a:solidFill>
                  <a:srgbClr val="FF0000"/>
                </a:solidFill>
              </a:rPr>
              <a:t>Jan.AI</a:t>
            </a:r>
            <a:r>
              <a:rPr lang="en-US" sz="1400" dirty="0"/>
              <a:t>, but alternatives could be LM-Studio or if you know about APIs any LLM service (</a:t>
            </a:r>
            <a:r>
              <a:rPr lang="en-US" sz="1400" dirty="0" err="1"/>
              <a:t>openAI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4295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B_Regression_main.R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binary classification with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a basic understanding of LLMs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681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10875</TotalTime>
  <Words>2686</Words>
  <Application>Microsoft Macintosh PowerPoint</Application>
  <PresentationFormat>On-screen Show (4:3)</PresentationFormat>
  <Paragraphs>633</Paragraphs>
  <Slides>57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Breaks….I can go and go and go because I like the topics.  Please stop me at 90min!</vt:lpstr>
      <vt:lpstr>Instruction Paradigm</vt:lpstr>
      <vt:lpstr>The course uses three four software components for learning.</vt:lpstr>
      <vt:lpstr>Your Data Mining Toolbox</vt:lpstr>
      <vt:lpstr>Let’s Practice</vt:lpstr>
      <vt:lpstr>PowerPoint Presentation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Review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Explanatory Modeling</vt:lpstr>
      <vt:lpstr>Predictive Modeling</vt:lpstr>
      <vt:lpstr>How does truecar.com know the price is “great?”</vt:lpstr>
      <vt:lpstr>PowerPoint Presentation</vt:lpstr>
      <vt:lpstr>Welcome Dale to TrueCar’s Competitor: OldCar</vt:lpstr>
      <vt:lpstr>Let’s help Dale.</vt:lpstr>
      <vt:lpstr>Let’s practice.</vt:lpstr>
      <vt:lpstr>Regression is susceptible to multi-colinearity</vt:lpstr>
      <vt:lpstr>Regression is susceptible to multi-colinearity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Back to script C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313</cp:revision>
  <dcterms:created xsi:type="dcterms:W3CDTF">2018-05-23T17:24:59Z</dcterms:created>
  <dcterms:modified xsi:type="dcterms:W3CDTF">2025-07-06T20:56:29Z</dcterms:modified>
</cp:coreProperties>
</file>